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Ицод_5-пк\общая\Радий Погодин\ap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8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9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Ицод_5-пк\общая\Радий Погодин\Книги Радия Погодина\Рассказы о весёлых людях и хорошей погод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5250"/>
            <a:ext cx="42481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204864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Предлагаем вашему вниманию книгу Радия Погодина "Рассказы о веселых людях хорошей погоде". Писатель рассказывает о подростках, их интересах, проблемах и о дружбе.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7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Ицод_5-пк\общая\Радий Погодин\Книги Радия Погодина\Я догоню вас на облаках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419795" cy="53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7008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Роман известного ленинградского писателя Радия Погодина "Я догоню вас на небесах" написан на автобиографическом материале и рассказывает о Великой Отечественной войне и о блокаде.</a:t>
            </a:r>
          </a:p>
        </p:txBody>
      </p:sp>
    </p:spTree>
    <p:extLst>
      <p:ext uri="{BB962C8B-B14F-4D97-AF65-F5344CB8AC3E}">
        <p14:creationId xmlns:p14="http://schemas.microsoft.com/office/powerpoint/2010/main" val="209997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24744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Приглашаем к семейному чтению книг Радия Погодина!</a:t>
            </a:r>
            <a:endParaRPr lang="ru-RU" sz="7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5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379" y="3356992"/>
            <a:ext cx="6390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Радий Петрович Погодин (1925–1993) – советский писатель, художник, поэт,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сценарист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, выдающийся детский писатель.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696686" y="420686"/>
            <a:ext cx="1661993" cy="23442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95 лет со дня рождения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Ицод_5-пк\общая\Радий Погодин\pogodi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2317"/>
            <a:ext cx="23812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6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Ицод_5-пк\общая\Радий Погодин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4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Ицод_5-пк\общая\Радий Погодин\3abf78a3053c3ed1036b4dd56c79124c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8784976" cy="66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8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2165002" cy="40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C:\Users\Work\Desktop\1a19fa83-ce94-4ac1-baab-9e1c6e37e5e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C:\Users\Work\Desktop\1a19fa83-ce94-4ac1-baab-9e1c6e37e5e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C:\Users\Work\Desktop\1a19fa83-ce94-4ac1-baab-9e1c6e37e5e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C:\Users\Work\Desktop\243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0" t="10077" r="5908" b="9281"/>
          <a:stretch/>
        </p:blipFill>
        <p:spPr bwMode="auto">
          <a:xfrm>
            <a:off x="198225" y="529767"/>
            <a:ext cx="8738026" cy="57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7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Ицод_5-пк\общая\Радий Погодин\Книги Радия Погодина\Дубрав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2393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книгу замечательного детского писателя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Р.П. Погодина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вошли добрые и серьезные повести и рассказы о мальчишках и девчонках: об их тревогах и заботах, о дружбе и первой любви.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4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Ицод_5-пк\общая\Радий Погодин\Книги Радия Погодина\Земля имеет форму реп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204592" cy="582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8628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Вашему вниманию предлагается сказки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Р.Погодина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"Земля имеет форму репы".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собрник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Земля имеет форму репы вошли разные сказки, но все они написаны удивительно самобытным языком, очень добрые и дающие нам шанс ненадолго скататься в то лето, где осталось детство - и это не только о детской беззаботности и радости, но и об общей картине мира, наивной и при этом немного абсурдной. Среди сказок есть очень нежная и трогательная про мамонтенка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Гдетыгдеты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Есть хулиганская сказка про турнир принцесс, которые должны соревноваться в своих талантах ради не особо нужного им принца. Там все отлично и задорно, а принц найдёт свою любовь, хоть это и не победительница турнира))) Есть околонаучная про третьеклассников и математическое доказательство того, что Земля - круглая  И серия классных сказок про город Новгород со зверем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Индриком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красотой, которая чуть не ушла, мышонком-художником и жеребёнком Мишей. </a:t>
            </a:r>
          </a:p>
        </p:txBody>
      </p:sp>
    </p:spTree>
    <p:extLst>
      <p:ext uri="{BB962C8B-B14F-4D97-AF65-F5344CB8AC3E}">
        <p14:creationId xmlns:p14="http://schemas.microsoft.com/office/powerpoint/2010/main" val="265252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Ицод_5-пк\общая\Радий Погодин\Книги Радия Погодина\Кирпичные остров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10330"/>
            <a:ext cx="3886200" cy="52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Знакомьтесь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это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Кешка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Кешке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еще нет десяти лет. Он очень добр, совестлив, ответственен и бесстрашен. Вместе со своими друзьями мальчик исследует окружающий мир, преодолевает первые трудности и совершает настоящие поступки. Приключения, проказы и проделки - все-таки детская фантазия неистощима! Это ж надо додуматься: подарить другу крысу, а друг не нашел ничего лучшего, как спрятать крысу в коробке под маминой кроватью) Побить соседского мальчишку - ни за что буквально! - а потом стать с ним другом не разлей вода. Ловить чижей, чтобы потом их организованно (ключевое слово, то есть всем классом, а не как попало) выпускать на волю (день птиц все-таки!) Устроить морскую флотилию во дворе (как мудро заметил их взрослый сосед: для кого-то это простая лужа, а для кого и целый океан) Или начать копить деньги на фотоаппарат, получая от тети деньги за хорошие отметки. Приключения не все и не всегда забавные, все-таки жизнь есть жизнь, так однажды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Кешка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чуть не утонул - вот до чего доводит порой неосмотрительность и бахвальство...Но хорошо все, что хорошо кончается.</a:t>
            </a:r>
          </a:p>
        </p:txBody>
      </p:sp>
    </p:spTree>
    <p:extLst>
      <p:ext uri="{BB962C8B-B14F-4D97-AF65-F5344CB8AC3E}">
        <p14:creationId xmlns:p14="http://schemas.microsoft.com/office/powerpoint/2010/main" val="95037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Ицод_5-пк\общая\Радий Погодин\Книги Радия Погодина\Книжка про Гришку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862654" cy="46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47434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повести Радия Погодина рассказывается о худеньком и застенчивом мальчике Гришке, которому нет еще и шести лет, о его мировосприятии и нравственном становлении. Это история о пути ребенка к пониманию смысла жизни и человеческого счастья. Реалистичные события в книге переплетаются со сказочным вымыслом: герой встречается с воробьем Аполлоном Мухоловом, обучающим его летать, с карасем Трифоном, раскрывающим ему свои мудрые мысли, с конем Трактором, знающим дорогу в "Весеннюю землю", с козлом-хулиганом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Розенкранцем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другими. Среди размышлений о серьезном всегда находится место для шутки, поэтому повесть читается легко, на одном дыхании.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7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130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ИЦОД 3</dc:creator>
  <cp:lastModifiedBy>Светлана</cp:lastModifiedBy>
  <cp:revision>2</cp:revision>
  <dcterms:created xsi:type="dcterms:W3CDTF">2020-08-13T09:33:32Z</dcterms:created>
  <dcterms:modified xsi:type="dcterms:W3CDTF">2020-08-13T09:51:58Z</dcterms:modified>
</cp:coreProperties>
</file>